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4"/>
  </p:notesMasterIdLst>
  <p:sldIdLst>
    <p:sldId id="258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B78C920-6D35-434B-AA92-F78B505F7E97}">
          <p14:sldIdLst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phine Jean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B4"/>
    <a:srgbClr val="CE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5" autoAdjust="0"/>
    <p:restoredTop sz="94609" autoAdjust="0"/>
  </p:normalViewPr>
  <p:slideViewPr>
    <p:cSldViewPr snapToGrid="0" snapToObjects="1">
      <p:cViewPr>
        <p:scale>
          <a:sx n="100" d="100"/>
          <a:sy n="100" d="100"/>
        </p:scale>
        <p:origin x="1116" y="-279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1E497-D493-1B48-9500-3AB306585DA0}" type="datetimeFigureOut">
              <a:rPr lang="fr-FR" smtClean="0"/>
              <a:t>18/01/2023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DE1D6-5426-C149-84EB-9DBD0B2700F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7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DE1D6-5426-C149-84EB-9DBD0B2700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011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DE1D6-5426-C149-84EB-9DBD0B2700F5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346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0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1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6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0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2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8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88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3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8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76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09E1-A5EF-9143-B436-FCA4D7BFF89F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093B-B96C-4447-B571-A5DAC8070327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2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6.jpeg"/><Relationship Id="rId4" Type="http://schemas.openxmlformats.org/officeDocument/2006/relationships/image" Target="../media/image13.jpe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apture d’écran 2021-05-13 à 12.37.48.p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23" y="1752108"/>
            <a:ext cx="2930877" cy="279765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C13D234-1751-0B4A-9B55-A10E9D040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63"/>
          <a:stretch/>
        </p:blipFill>
        <p:spPr bwMode="auto">
          <a:xfrm>
            <a:off x="3407373" y="2022240"/>
            <a:ext cx="3322156" cy="22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3470D0F-7C37-044D-BF23-D9AC765E088E}"/>
              </a:ext>
            </a:extLst>
          </p:cNvPr>
          <p:cNvSpPr txBox="1">
            <a:spLocks/>
          </p:cNvSpPr>
          <p:nvPr/>
        </p:nvSpPr>
        <p:spPr>
          <a:xfrm>
            <a:off x="142523" y="1299589"/>
            <a:ext cx="3101516" cy="3508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 ACCESSIBLE A PIED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1B38FBCD-E890-A548-8819-D026AC77FE83}"/>
              </a:ext>
            </a:extLst>
          </p:cNvPr>
          <p:cNvSpPr txBox="1">
            <a:spLocks/>
          </p:cNvSpPr>
          <p:nvPr/>
        </p:nvSpPr>
        <p:spPr>
          <a:xfrm>
            <a:off x="49921" y="5397120"/>
            <a:ext cx="3566738" cy="3508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CENTRE COMMERCANT IMMEDIAT </a:t>
            </a:r>
          </a:p>
        </p:txBody>
      </p:sp>
      <p:pic>
        <p:nvPicPr>
          <p:cNvPr id="1032" name="Picture 8" descr="Afficher l’image source">
            <a:extLst>
              <a:ext uri="{FF2B5EF4-FFF2-40B4-BE49-F238E27FC236}">
                <a16:creationId xmlns:a16="http://schemas.microsoft.com/office/drawing/2014/main" id="{F453BF14-70E0-6E41-ABF3-9E82F7BE9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133" y="7989545"/>
            <a:ext cx="898887" cy="74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ficher l’image source">
            <a:extLst>
              <a:ext uri="{FF2B5EF4-FFF2-40B4-BE49-F238E27FC236}">
                <a16:creationId xmlns:a16="http://schemas.microsoft.com/office/drawing/2014/main" id="{FB7FCFCD-BCAA-BF40-B0EF-C7B9503E8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4" y="8438258"/>
            <a:ext cx="1380689" cy="2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ubtitle 2">
            <a:extLst>
              <a:ext uri="{FF2B5EF4-FFF2-40B4-BE49-F238E27FC236}">
                <a16:creationId xmlns:a16="http://schemas.microsoft.com/office/drawing/2014/main" id="{F2BB2F52-B437-9747-B838-A51274EFEEDB}"/>
              </a:ext>
            </a:extLst>
          </p:cNvPr>
          <p:cNvSpPr txBox="1">
            <a:spLocks/>
          </p:cNvSpPr>
          <p:nvPr/>
        </p:nvSpPr>
        <p:spPr>
          <a:xfrm>
            <a:off x="3386561" y="1294280"/>
            <a:ext cx="3328915" cy="35089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T13 A UNE MINUTE</a:t>
            </a:r>
          </a:p>
        </p:txBody>
      </p:sp>
      <p:pic>
        <p:nvPicPr>
          <p:cNvPr id="40" name="Picture 20" descr="Afficher l’image source">
            <a:extLst>
              <a:ext uri="{FF2B5EF4-FFF2-40B4-BE49-F238E27FC236}">
                <a16:creationId xmlns:a16="http://schemas.microsoft.com/office/drawing/2014/main" id="{37D578CF-EA3E-FA41-884A-A4D6A3F6A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75" y="6870151"/>
            <a:ext cx="1438016" cy="31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fficher l’image source">
            <a:extLst>
              <a:ext uri="{FF2B5EF4-FFF2-40B4-BE49-F238E27FC236}">
                <a16:creationId xmlns:a16="http://schemas.microsoft.com/office/drawing/2014/main" id="{4BAD0E55-34E9-5347-899F-F30C1562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215" y="7868669"/>
            <a:ext cx="818332" cy="8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ccueil - Biofournil">
            <a:extLst>
              <a:ext uri="{FF2B5EF4-FFF2-40B4-BE49-F238E27FC236}">
                <a16:creationId xmlns:a16="http://schemas.microsoft.com/office/drawing/2014/main" id="{E8302689-720E-CB41-A92A-FFE385997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073" y="5798412"/>
            <a:ext cx="1076306" cy="101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Logo coiffure png 7 » PNG Image">
            <a:extLst>
              <a:ext uri="{FF2B5EF4-FFF2-40B4-BE49-F238E27FC236}">
                <a16:creationId xmlns:a16="http://schemas.microsoft.com/office/drawing/2014/main" id="{A9B94DCF-C11C-9546-9A98-1FDEA8911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6133" y="5798412"/>
            <a:ext cx="901240" cy="98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ARREFOUR MARKET Logo Vector (.EPS) Free Download">
            <a:extLst>
              <a:ext uri="{FF2B5EF4-FFF2-40B4-BE49-F238E27FC236}">
                <a16:creationId xmlns:a16="http://schemas.microsoft.com/office/drawing/2014/main" id="{60A0FE5D-9EFF-A24D-A057-823A10CBE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623" y="6872467"/>
            <a:ext cx="809919" cy="85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Pizza">
            <a:extLst>
              <a:ext uri="{FF2B5EF4-FFF2-40B4-BE49-F238E27FC236}">
                <a16:creationId xmlns:a16="http://schemas.microsoft.com/office/drawing/2014/main" id="{5E0C79B8-C017-4144-850F-863F459E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05" y="7332481"/>
            <a:ext cx="818332" cy="7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ubtitle 2">
            <a:extLst>
              <a:ext uri="{FF2B5EF4-FFF2-40B4-BE49-F238E27FC236}">
                <a16:creationId xmlns:a16="http://schemas.microsoft.com/office/drawing/2014/main" id="{3FE659F0-081A-4E46-9A19-951643EC55BB}"/>
              </a:ext>
            </a:extLst>
          </p:cNvPr>
          <p:cNvSpPr txBox="1">
            <a:spLocks/>
          </p:cNvSpPr>
          <p:nvPr/>
        </p:nvSpPr>
        <p:spPr>
          <a:xfrm>
            <a:off x="2256181" y="280797"/>
            <a:ext cx="4603293" cy="79039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800" b="1" i="1" u="sng" dirty="0">
                <a:solidFill>
                  <a:srgbClr val="C00000"/>
                </a:solidFill>
                <a:latin typeface="Century Schoolbook"/>
                <a:cs typeface="Century Schoolbook"/>
              </a:rPr>
              <a:t>La résidence faite pour vos études 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200" i="1" dirty="0">
                <a:solidFill>
                  <a:srgbClr val="C00000"/>
                </a:solidFill>
                <a:latin typeface="Century Schoolbook"/>
                <a:cs typeface="Century Schoolbook"/>
              </a:rPr>
              <a:t>64 rue de l’Aurore – 78 100 Saint-Germain-en-Laye</a:t>
            </a:r>
          </a:p>
          <a:p>
            <a:pPr>
              <a:spcBef>
                <a:spcPts val="0"/>
              </a:spcBef>
            </a:pPr>
            <a:r>
              <a:rPr lang="fr-FR" sz="1200" i="1" dirty="0">
                <a:solidFill>
                  <a:srgbClr val="C00000"/>
                </a:solidFill>
                <a:latin typeface="Century Schoolbook"/>
                <a:cs typeface="Century Schoolbook"/>
              </a:rPr>
              <a:t>06 48 49 65 33 – saintgermain@lokora.fr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C5E5D046-81D4-B947-9C87-AA29A3B890C7}"/>
              </a:ext>
            </a:extLst>
          </p:cNvPr>
          <p:cNvGrpSpPr/>
          <p:nvPr/>
        </p:nvGrpSpPr>
        <p:grpSpPr>
          <a:xfrm>
            <a:off x="363105" y="2295787"/>
            <a:ext cx="2880934" cy="1757696"/>
            <a:chOff x="785028" y="2490777"/>
            <a:chExt cx="2880934" cy="1757696"/>
          </a:xfrm>
        </p:grpSpPr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30892117-B0D0-6648-A98E-6C1CEE31EAE1}"/>
                </a:ext>
              </a:extLst>
            </p:cNvPr>
            <p:cNvSpPr txBox="1">
              <a:spLocks/>
            </p:cNvSpPr>
            <p:nvPr/>
          </p:nvSpPr>
          <p:spPr>
            <a:xfrm>
              <a:off x="785028" y="2490777"/>
              <a:ext cx="1959374" cy="584775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BLUE</a:t>
              </a:r>
            </a:p>
            <a:p>
              <a:pPr>
                <a:spcBef>
                  <a:spcPts val="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 école de design </a:t>
              </a:r>
            </a:p>
            <a:p>
              <a:pPr>
                <a:spcBef>
                  <a:spcPts val="0"/>
                </a:spcBef>
              </a:pPr>
              <a:r>
                <a:rPr lang="fr-FR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(8 min à pied)</a:t>
              </a:r>
            </a:p>
          </p:txBody>
        </p:sp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9D505A4A-BFC5-D948-9203-66490CC02362}"/>
                </a:ext>
              </a:extLst>
            </p:cNvPr>
            <p:cNvSpPr txBox="1">
              <a:spLocks/>
            </p:cNvSpPr>
            <p:nvPr/>
          </p:nvSpPr>
          <p:spPr>
            <a:xfrm>
              <a:off x="2301458" y="3509809"/>
              <a:ext cx="1364504" cy="369332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Commerces</a:t>
              </a:r>
            </a:p>
            <a:p>
              <a:pPr>
                <a:spcBef>
                  <a:spcPts val="0"/>
                </a:spcBef>
              </a:pPr>
              <a:r>
                <a:rPr lang="fr-FR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 min. à pied)</a:t>
              </a:r>
            </a:p>
          </p:txBody>
        </p:sp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B0C16164-688B-B949-8BE1-0AE9DF26E1D5}"/>
                </a:ext>
              </a:extLst>
            </p:cNvPr>
            <p:cNvSpPr txBox="1">
              <a:spLocks/>
            </p:cNvSpPr>
            <p:nvPr/>
          </p:nvSpPr>
          <p:spPr>
            <a:xfrm>
              <a:off x="927976" y="3879141"/>
              <a:ext cx="1454064" cy="369332"/>
            </a:xfrm>
            <a:prstGeom prst="rect">
              <a:avLst/>
            </a:prstGeom>
            <a:noFill/>
          </p:spPr>
          <p:txBody>
            <a:bodyPr vert="horz" wrap="square" lIns="91440" tIns="0" rIns="91440" bIns="0" rtlCol="0">
              <a:sp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fr-F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Gare Tramway</a:t>
              </a:r>
            </a:p>
            <a:p>
              <a:pPr>
                <a:spcBef>
                  <a:spcPts val="0"/>
                </a:spcBef>
              </a:pPr>
              <a:r>
                <a:rPr lang="fr-FR" sz="1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 min. à pied)</a:t>
              </a:r>
            </a:p>
          </p:txBody>
        </p:sp>
      </p:grpSp>
      <p:sp>
        <p:nvSpPr>
          <p:cNvPr id="41" name="Subtitle 2">
            <a:extLst>
              <a:ext uri="{FF2B5EF4-FFF2-40B4-BE49-F238E27FC236}">
                <a16:creationId xmlns:a16="http://schemas.microsoft.com/office/drawing/2014/main" id="{4A4BA52D-6111-B74D-8FEA-35433E37B355}"/>
              </a:ext>
            </a:extLst>
          </p:cNvPr>
          <p:cNvSpPr txBox="1">
            <a:spLocks/>
          </p:cNvSpPr>
          <p:nvPr/>
        </p:nvSpPr>
        <p:spPr>
          <a:xfrm rot="18057094">
            <a:off x="4980645" y="2921670"/>
            <a:ext cx="1734884" cy="19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fr-FR" sz="14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1B38FBCD-E890-A548-8819-D026AC77FE83}"/>
              </a:ext>
            </a:extLst>
          </p:cNvPr>
          <p:cNvSpPr txBox="1">
            <a:spLocks/>
          </p:cNvSpPr>
          <p:nvPr/>
        </p:nvSpPr>
        <p:spPr>
          <a:xfrm>
            <a:off x="1187745" y="4582005"/>
            <a:ext cx="5527731" cy="353012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RÉSIDENCE AU CALME DANS UN CADRE BUCOLIQUE</a:t>
            </a:r>
          </a:p>
        </p:txBody>
      </p:sp>
      <p:pic>
        <p:nvPicPr>
          <p:cNvPr id="30" name="Picture 29" descr="5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3252" y="5004970"/>
            <a:ext cx="3009041" cy="4005378"/>
          </a:xfrm>
          <a:prstGeom prst="rect">
            <a:avLst/>
          </a:prstGeom>
        </p:spPr>
      </p:pic>
      <p:sp>
        <p:nvSpPr>
          <p:cNvPr id="57" name="Subtitle 2">
            <a:extLst>
              <a:ext uri="{FF2B5EF4-FFF2-40B4-BE49-F238E27FC236}">
                <a16:creationId xmlns:a16="http://schemas.microsoft.com/office/drawing/2014/main" id="{30892117-B0D0-6648-A98E-6C1CEE31EAE1}"/>
              </a:ext>
            </a:extLst>
          </p:cNvPr>
          <p:cNvSpPr txBox="1">
            <a:spLocks/>
          </p:cNvSpPr>
          <p:nvPr/>
        </p:nvSpPr>
        <p:spPr>
          <a:xfrm>
            <a:off x="1587215" y="4101195"/>
            <a:ext cx="1577016" cy="430887"/>
          </a:xfrm>
          <a:prstGeom prst="rect">
            <a:avLst/>
          </a:prstGeom>
          <a:noFill/>
        </p:spPr>
        <p:txBody>
          <a:bodyPr vert="horz" wrap="square" lIns="91440" tIns="0" rIns="91440" bIns="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LOKORA Saint Germain</a:t>
            </a:r>
            <a:endParaRPr lang="fr-FR" sz="1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6">
            <a:extLst>
              <a:ext uri="{FF2B5EF4-FFF2-40B4-BE49-F238E27FC236}">
                <a16:creationId xmlns:a16="http://schemas.microsoft.com/office/drawing/2014/main" id="{2EE62807-180B-C5A7-9568-37EB620C4E74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098" b="8098"/>
          <a:stretch/>
        </p:blipFill>
        <p:spPr>
          <a:xfrm>
            <a:off x="142589" y="153087"/>
            <a:ext cx="2235200" cy="79039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1C27D0F-93E6-E03B-29C5-99FE051307A6}"/>
              </a:ext>
            </a:extLst>
          </p:cNvPr>
          <p:cNvSpPr txBox="1"/>
          <p:nvPr/>
        </p:nvSpPr>
        <p:spPr>
          <a:xfrm>
            <a:off x="260629" y="967644"/>
            <a:ext cx="19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accent1">
                    <a:lumMod val="75000"/>
                  </a:schemeClr>
                </a:solidFill>
              </a:rPr>
              <a:t>Marque commerciale de la SAS LES GLENANS Saint Germain</a:t>
            </a:r>
          </a:p>
        </p:txBody>
      </p:sp>
    </p:spTree>
    <p:extLst>
      <p:ext uri="{BB962C8B-B14F-4D97-AF65-F5344CB8AC3E}">
        <p14:creationId xmlns:p14="http://schemas.microsoft.com/office/powerpoint/2010/main" val="7343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t="8098" b="8098"/>
          <a:stretch/>
        </p:blipFill>
        <p:spPr>
          <a:xfrm>
            <a:off x="163349" y="158287"/>
            <a:ext cx="2235200" cy="79039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A08B737-FD21-6F48-87DF-4B14804ECFC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395" t="19230" r="65457" b="5886"/>
          <a:stretch/>
        </p:blipFill>
        <p:spPr>
          <a:xfrm>
            <a:off x="2023527" y="4195843"/>
            <a:ext cx="1652412" cy="1407766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83EC4F6-EB2D-2740-929D-8EFE6391124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677" y="4195844"/>
            <a:ext cx="1652409" cy="1407766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80223617-7290-8644-BB60-4C8A06A3CFED}"/>
              </a:ext>
            </a:extLst>
          </p:cNvPr>
          <p:cNvSpPr txBox="1">
            <a:spLocks/>
          </p:cNvSpPr>
          <p:nvPr/>
        </p:nvSpPr>
        <p:spPr>
          <a:xfrm>
            <a:off x="187677" y="1309320"/>
            <a:ext cx="3488260" cy="47731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APPARTEMENTS RENOVES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93B8C6BF-8A59-F445-8DC6-677D0A8A08F5}"/>
              </a:ext>
            </a:extLst>
          </p:cNvPr>
          <p:cNvSpPr txBox="1">
            <a:spLocks/>
          </p:cNvSpPr>
          <p:nvPr/>
        </p:nvSpPr>
        <p:spPr>
          <a:xfrm>
            <a:off x="3838222" y="1305241"/>
            <a:ext cx="2877254" cy="481389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TARIFS PAR MOIS *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(APL non déduites)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E9D867-185E-114B-B03E-01FA55F2A0FA}"/>
              </a:ext>
            </a:extLst>
          </p:cNvPr>
          <p:cNvSpPr/>
          <p:nvPr/>
        </p:nvSpPr>
        <p:spPr>
          <a:xfrm>
            <a:off x="3838222" y="3133896"/>
            <a:ext cx="2123762" cy="85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Studio individuel</a:t>
            </a:r>
          </a:p>
          <a:p>
            <a:pPr algn="ctr">
              <a:lnSpc>
                <a:spcPct val="70000"/>
              </a:lnSpc>
            </a:pPr>
            <a:endParaRPr lang="fr-FR" sz="1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Une chambre avec SDB individuelle et coin cuisine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6C47397-C9F0-5E41-BCD5-1075A22AC737}"/>
              </a:ext>
            </a:extLst>
          </p:cNvPr>
          <p:cNvSpPr txBox="1">
            <a:spLocks/>
          </p:cNvSpPr>
          <p:nvPr/>
        </p:nvSpPr>
        <p:spPr>
          <a:xfrm>
            <a:off x="187677" y="5662595"/>
            <a:ext cx="3488260" cy="47731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PIECES A FOURNIR POUR UNE DEMANDE DE LOCATION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25FEF0-67F4-FE4C-9DB7-394018BA6706}"/>
              </a:ext>
            </a:extLst>
          </p:cNvPr>
          <p:cNvSpPr/>
          <p:nvPr/>
        </p:nvSpPr>
        <p:spPr>
          <a:xfrm>
            <a:off x="187676" y="6117324"/>
            <a:ext cx="34882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Pour le locataire étudiant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Pièces d’identité + carte étudiant</a:t>
            </a:r>
          </a:p>
          <a:p>
            <a:pPr fontAlgn="base"/>
            <a:r>
              <a:rPr lang="fr-FR" sz="1400" i="1" u="sng" dirty="0">
                <a:latin typeface="Arial" panose="020B0604020202020204" pitchFamily="34" charset="0"/>
                <a:cs typeface="Arial" panose="020B0604020202020204" pitchFamily="34" charset="0"/>
              </a:rPr>
              <a:t>Pour le garant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Trois derniers bulletins de salaires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Justificatif de domicile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Dernier avis d’imposition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Quittance de loyer ou taxe foncière </a:t>
            </a:r>
          </a:p>
          <a:p>
            <a:pPr fontAlgn="base"/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La garantie GARANTME est également possible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Dépôt de garantie d’un mois de loyers et frais de dossiers de 399 €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908770-22DE-9D4C-85F6-1EAFF66F8E33}"/>
              </a:ext>
            </a:extLst>
          </p:cNvPr>
          <p:cNvSpPr/>
          <p:nvPr/>
        </p:nvSpPr>
        <p:spPr>
          <a:xfrm>
            <a:off x="3859374" y="1939313"/>
            <a:ext cx="2123762" cy="1000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Studio double</a:t>
            </a:r>
          </a:p>
          <a:p>
            <a:pPr algn="ctr">
              <a:lnSpc>
                <a:spcPct val="70000"/>
              </a:lnSpc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Une chambre avec SDB et cuisine partagées avec un autre étudiant (non mixte)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1B2B37C-E787-5848-BFF6-9DE3FEACF0F6}"/>
              </a:ext>
            </a:extLst>
          </p:cNvPr>
          <p:cNvSpPr/>
          <p:nvPr/>
        </p:nvSpPr>
        <p:spPr>
          <a:xfrm>
            <a:off x="3849789" y="4195843"/>
            <a:ext cx="2123762" cy="24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375149-103D-6A46-9EFF-96725B06A7D9}"/>
              </a:ext>
            </a:extLst>
          </p:cNvPr>
          <p:cNvSpPr/>
          <p:nvPr/>
        </p:nvSpPr>
        <p:spPr>
          <a:xfrm>
            <a:off x="3859374" y="4796172"/>
            <a:ext cx="2877252" cy="24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Eau incluse hors électricité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519A7B-50FD-8C4A-81E0-3188476EE84F}"/>
              </a:ext>
            </a:extLst>
          </p:cNvPr>
          <p:cNvSpPr/>
          <p:nvPr/>
        </p:nvSpPr>
        <p:spPr>
          <a:xfrm>
            <a:off x="3859372" y="5662694"/>
            <a:ext cx="28772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Service d'accueil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Vidéosurveillance 24h/24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Ascenseur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Jardin commun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Salle commune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Emplacement pour vélos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Eligible APL et APS</a:t>
            </a:r>
            <a:endParaRPr lang="fr-F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946CC82E-4316-4146-8EDC-32F5F4C600B8}"/>
              </a:ext>
            </a:extLst>
          </p:cNvPr>
          <p:cNvSpPr txBox="1">
            <a:spLocks/>
          </p:cNvSpPr>
          <p:nvPr/>
        </p:nvSpPr>
        <p:spPr>
          <a:xfrm>
            <a:off x="3859374" y="5311876"/>
            <a:ext cx="2877254" cy="3492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INCLUS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E32005C-869B-344D-AD5F-12DE5A606476}"/>
              </a:ext>
            </a:extLst>
          </p:cNvPr>
          <p:cNvSpPr/>
          <p:nvPr/>
        </p:nvSpPr>
        <p:spPr>
          <a:xfrm>
            <a:off x="3859372" y="7981612"/>
            <a:ext cx="28772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Petit-déjeuner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Ménage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Laverie en libre service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Kits literie ou toilette (50€ DG)</a:t>
            </a:r>
            <a:endParaRPr lang="fr-FR" sz="1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4185B750-9A26-0247-BD9C-6715EC78EAD6}"/>
              </a:ext>
            </a:extLst>
          </p:cNvPr>
          <p:cNvSpPr txBox="1">
            <a:spLocks/>
          </p:cNvSpPr>
          <p:nvPr/>
        </p:nvSpPr>
        <p:spPr>
          <a:xfrm>
            <a:off x="3859374" y="7630794"/>
            <a:ext cx="2877254" cy="34920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EN SUPPLEMENT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FE659F0-081A-4E46-9A19-951643EC55BB}"/>
              </a:ext>
            </a:extLst>
          </p:cNvPr>
          <p:cNvSpPr txBox="1">
            <a:spLocks/>
          </p:cNvSpPr>
          <p:nvPr/>
        </p:nvSpPr>
        <p:spPr>
          <a:xfrm>
            <a:off x="2256181" y="242317"/>
            <a:ext cx="4603293" cy="790390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800" b="1" i="1" u="sng" dirty="0">
                <a:solidFill>
                  <a:srgbClr val="C00000"/>
                </a:solidFill>
                <a:latin typeface="Century Schoolbook"/>
                <a:cs typeface="Century Schoolbook"/>
              </a:rPr>
              <a:t>La résidence faite pour vos études 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1200" i="1" dirty="0">
                <a:solidFill>
                  <a:srgbClr val="C00000"/>
                </a:solidFill>
                <a:latin typeface="Century Schoolbook"/>
                <a:cs typeface="Century Schoolbook"/>
              </a:rPr>
              <a:t>64 rue de l’Aurore – 78 100 Saint-Germain-en-Laye</a:t>
            </a:r>
          </a:p>
          <a:p>
            <a:pPr>
              <a:spcBef>
                <a:spcPts val="0"/>
              </a:spcBef>
            </a:pPr>
            <a:r>
              <a:rPr lang="fr-FR" sz="1200" i="1" dirty="0">
                <a:solidFill>
                  <a:srgbClr val="C00000"/>
                </a:solidFill>
                <a:latin typeface="Century Schoolbook"/>
                <a:cs typeface="Century Schoolbook"/>
              </a:rPr>
              <a:t>06 48 49 65 33 – saintgermain@lokora.fr</a:t>
            </a:r>
          </a:p>
        </p:txBody>
      </p:sp>
      <p:pic>
        <p:nvPicPr>
          <p:cNvPr id="3" name="Picture 2" descr="IMG-6773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7727" y="2174926"/>
            <a:ext cx="2203215" cy="1652411"/>
          </a:xfrm>
          <a:prstGeom prst="rect">
            <a:avLst/>
          </a:prstGeom>
        </p:spPr>
      </p:pic>
      <p:pic>
        <p:nvPicPr>
          <p:cNvPr id="4" name="Picture 3" descr="IMG-6774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48124" y="2174923"/>
            <a:ext cx="2203215" cy="165241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923982" y="4195843"/>
            <a:ext cx="788995" cy="5142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50€</a:t>
            </a:r>
          </a:p>
        </p:txBody>
      </p:sp>
      <p:sp>
        <p:nvSpPr>
          <p:cNvPr id="29" name="Oval 28"/>
          <p:cNvSpPr/>
          <p:nvPr/>
        </p:nvSpPr>
        <p:spPr>
          <a:xfrm>
            <a:off x="5926481" y="2372508"/>
            <a:ext cx="788995" cy="5142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620€</a:t>
            </a:r>
          </a:p>
        </p:txBody>
      </p:sp>
      <p:sp>
        <p:nvSpPr>
          <p:cNvPr id="30" name="Oval 29"/>
          <p:cNvSpPr/>
          <p:nvPr/>
        </p:nvSpPr>
        <p:spPr>
          <a:xfrm>
            <a:off x="5923982" y="3417434"/>
            <a:ext cx="788995" cy="51421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720€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D1B94-DE23-D59E-13D9-E5A45AE798E9}"/>
              </a:ext>
            </a:extLst>
          </p:cNvPr>
          <p:cNvSpPr txBox="1"/>
          <p:nvPr/>
        </p:nvSpPr>
        <p:spPr>
          <a:xfrm>
            <a:off x="375781" y="745676"/>
            <a:ext cx="18025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7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253A9D-1A64-219B-D7E6-2F883773D0C2}"/>
              </a:ext>
            </a:extLst>
          </p:cNvPr>
          <p:cNvSpPr txBox="1"/>
          <p:nvPr/>
        </p:nvSpPr>
        <p:spPr>
          <a:xfrm>
            <a:off x="277514" y="947211"/>
            <a:ext cx="1999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00" dirty="0">
                <a:solidFill>
                  <a:schemeClr val="accent1">
                    <a:lumMod val="75000"/>
                  </a:schemeClr>
                </a:solidFill>
              </a:rPr>
              <a:t>Marque commerciale de la SAS LES GLENANS Saint Germain</a:t>
            </a:r>
          </a:p>
        </p:txBody>
      </p:sp>
    </p:spTree>
    <p:extLst>
      <p:ext uri="{BB962C8B-B14F-4D97-AF65-F5344CB8AC3E}">
        <p14:creationId xmlns:p14="http://schemas.microsoft.com/office/powerpoint/2010/main" val="2278018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</TotalTime>
  <Words>273</Words>
  <Application>Microsoft Office PowerPoint</Application>
  <PresentationFormat>Affichage à l'écran (4:3)</PresentationFormat>
  <Paragraphs>61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Schoolbook</vt:lpstr>
      <vt:lpstr>Office Theme</vt:lpstr>
      <vt:lpstr>Présentation PowerPoint</vt:lpstr>
      <vt:lpstr>Présentation PowerPoint</vt:lpstr>
    </vt:vector>
  </TitlesOfParts>
  <Company>Attentifimmo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la résidence les Glénans à Saint-Germain-en-Laye</dc:title>
  <dc:creator>Delphine Jeanson</dc:creator>
  <cp:lastModifiedBy>Les Glénans Saint Germain en Laye</cp:lastModifiedBy>
  <cp:revision>36</cp:revision>
  <cp:lastPrinted>2021-01-07T16:07:56Z</cp:lastPrinted>
  <dcterms:created xsi:type="dcterms:W3CDTF">2021-01-06T09:25:25Z</dcterms:created>
  <dcterms:modified xsi:type="dcterms:W3CDTF">2023-01-18T10:33:44Z</dcterms:modified>
</cp:coreProperties>
</file>